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fb8595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对三种射线的产生认识不清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285af2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对天然放射现象的认识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01d681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三种射线的判别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aebb24a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原子核符号的书写及组成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fb8595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对三种射线的产生认识不清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1d8bdb493?vop=1&amp;vop=1&amp;pid=701d681cc&amp;color=0,0,0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由天然放射性元素钋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Po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射线轰击铍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时会产生中子流,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用中子流轰击石蜡时,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会产生质子形成质子流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是中子,粒子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是质子,故A错误,B正确；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中子流是不受电磁场影响、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穿透能力很强的射线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,故C正确；质子是卢瑟福在用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粒子轰击氮原子核的实验中首次发现的,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1d8bdb493?vop=1&amp;vop=1&amp;pid=701d681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772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1f68fb120?vop=1&amp;pid=aaebb24a0&amp;color=0,0,0&amp;bt=1&amp;bbb=1&amp;hb=1"/>
              <p:cNvSpPr/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质子数与中子数互换的核互为镜像核，例如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的镜像核，同样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1f68fb120?vop=1&amp;pid=aaebb24a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1f68fb120.bracket?vop=1&amp;pid=aaebb24a0&amp;color=0,0,0&amp;vpa=5&amp;bbb=1"/>
          <p:cNvSpPr/>
          <p:nvPr/>
        </p:nvSpPr>
        <p:spPr>
          <a:xfrm>
            <a:off x="3524314" y="1422850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1f68fb120.choices?vop=1&amp;pid=aaebb24a0&amp;color=0,0,0&amp;bbb=1"/>
              <p:cNvSpPr/>
              <p:nvPr/>
            </p:nvSpPr>
            <p:spPr>
              <a:xfrm>
                <a:off x="722376" y="1828869"/>
                <a:ext cx="10753344" cy="8996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.互为镜像核的两个核质量数相同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1f68fb120.choices?vop=1&amp;pid=aaebb24a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8869"/>
                <a:ext cx="10753344" cy="899668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-5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1f68fb120?vop=1&amp;vop=1&amp;pid=aaebb24a0&amp;color=0,0,0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根据镜像核的定义及质量数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等于质子数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与中子数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互为镜像核,故A、C正确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的质子数为7,中子数为8，而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的质子数和中子数都为8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者不互为镜像核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,故B错误；互为镜像核的两个核的质子数与中子数互换,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质子数与中子数之和不变,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所以互为镜像核的两个核质量数相同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1f68fb120?vop=1&amp;vop=1&amp;pid=aaebb24a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616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ab5aa5c36?vop=1&amp;pid=afb8595db&amp;color=0,0,0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6.原子核中能放出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射线，关于原子核的组成，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7_1#ab5aa5c36?vop=1&amp;pid=afb8595d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ab5aa5c36.bracket?vop=1&amp;pid=afb8595db&amp;color=0,0,0&amp;vpa=6"/>
          <p:cNvSpPr/>
          <p:nvPr/>
        </p:nvSpPr>
        <p:spPr>
          <a:xfrm>
            <a:off x="9583738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ab5aa5c36.choices?vop=1&amp;pid=afb8595db&amp;color=0,0,0&amp;bbb=1"/>
              <p:cNvSpPr/>
              <p:nvPr/>
            </p:nvSpPr>
            <p:spPr>
              <a:xfrm>
                <a:off x="722376" y="13843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.原子核中只有质子和中子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7_2#ab5aa5c36.choices?vop=1&amp;pid=afb8595d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9_1#ab5aa5c36?vop=1&amp;vop=1&amp;pid=afb8595db&amp;color=0,0,0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原子核内只有质子和中子.原子核放出的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粒子是核内两个质子和两个中子结合形成的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粒子是核内的一个中子转变成一个质子时产生的；原子从高能级向低能级跃迁时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,将多余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的能量以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式辐射出去.故D正确.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9_1#ab5aa5c36?vop=1&amp;vop=1&amp;pid=afb8595d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0_1#ab5aa5c36?vop=1&amp;vop=1&amp;pid=afb8595db&amp;color=0,0,0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本题易由于原子核能放射出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三种射线,就误认为原子核内部有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,实际</a:t>
                </a:r>
                <a:endParaRPr lang="en-US" altLang="zh-CN" sz="2000" b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上原子核内部只存在质子和中子.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20_1#ab5aa5c36?vop=1&amp;vop=1&amp;pid=afb8595d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5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89780f9e.fixed?pid=3aa11964a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e89780f9e.fixed?pid=3aa11964a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认识原子核</a:t>
            </a:r>
            <a:endParaRPr lang="en-US" altLang="zh-CN" sz="4400" dirty="0"/>
          </a:p>
        </p:txBody>
      </p:sp>
      <p:pic>
        <p:nvPicPr>
          <p:cNvPr id="4" name="C_3#e89780f9e.fixed?pid=3aa11964a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e89780f9e.fixed?pid=3aa11964a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375d04751?vop=1&amp;pid=a285af267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1.关于天然放射性，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375d04751.bracket?vop=1&amp;pid=a285af267&amp;color=0,0,0&amp;vpa=1"/>
          <p:cNvSpPr/>
          <p:nvPr/>
        </p:nvSpPr>
        <p:spPr>
          <a:xfrm>
            <a:off x="519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375d04751.choices?vop=1&amp;pid=a285af267&amp;color=0,0,0&amp;bbb=1"/>
              <p:cNvSpPr/>
              <p:nvPr/>
            </p:nvSpPr>
            <p:spPr>
              <a:xfrm>
                <a:off x="722376" y="1436497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A.所有元素都具有天然放射性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.贝克勒尔发现的天然放射性现象，说明原子核有复杂结构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.放射性元素与其他元素形成化合物后不再具有放射性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三种射线中，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射线的穿透能力最强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375d04751.choices?vop=1&amp;pid=a285af26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375d04751?vop=1&amp;vop=1&amp;pid=a285af267&amp;color=0,0,0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有些原子核不稳定,可以自发地发出射线,但不是所有元素都具有放射性，故A错误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；贝克勒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尔发现的天然放射性现象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,说明原子核有复杂结构，故B正确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；放射性元素的放射性与核外电子无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,故放射性元素与其他元素形成化合物时仍具有放射性,故C错误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线的穿透能力最强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,电离能力最弱,故D错误.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375d04751?vop=1&amp;vop=1&amp;pid=a285af26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54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4c23abd8d?htil=1&amp;vop=1&amp;pid=701d681cc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4447" y="1054295"/>
            <a:ext cx="1920240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_2#4c23abd8d?htil=1&amp;vop=1&amp;pid=701d681cc&amp;color=0,0,0&amp;bt=1&amp;bbb=1&amp;hb=1"/>
              <p:cNvSpPr/>
              <p:nvPr/>
            </p:nvSpPr>
            <p:spPr>
              <a:xfrm>
                <a:off x="722376" y="972000"/>
                <a:ext cx="874166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[辽宁阜新2025高二下期末]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一天然放射性物质发出三种射线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，经过方向如图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所示的匀强磁场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、匀强电场共存的区域后射到足够大的荧光屏上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，荧光屏上只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两处出现亮斑，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4_2#4c23abd8d?htil=1&amp;vop=1&amp;pid=701d681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74166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r="-1213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_1#4c23abd8d.bracket?vop=1&amp;pid=701d681cc&amp;color=0,0,0&amp;vpa=2"/>
          <p:cNvSpPr/>
          <p:nvPr/>
        </p:nvSpPr>
        <p:spPr>
          <a:xfrm>
            <a:off x="5771325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4c23abd8d.choices?htil=1&amp;vop=1&amp;pid=701d681cc&amp;color=0,0,0&amp;bbb=1"/>
              <p:cNvSpPr/>
              <p:nvPr/>
            </p:nvSpPr>
            <p:spPr>
              <a:xfrm>
                <a:off x="722376" y="2281877"/>
                <a:ext cx="874166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47865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处的一定是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处的一定是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47865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处的可能是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处的可能是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4c23abd8d.choices?htil=1&amp;vop=1&amp;pid=701d681c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874166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4c23abd8d?vop=1&amp;vop=1&amp;pid=701d681cc&amp;color=0,0,0&amp;bt=1&amp;bbb=1&amp;hb=1"/>
              <p:cNvSpPr/>
              <p:nvPr/>
            </p:nvSpPr>
            <p:spPr>
              <a:xfrm>
                <a:off x="722630" y="972185"/>
                <a:ext cx="10753090" cy="15468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射线带正电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射线带负电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射线不带电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射线不受电场力和洛伦兹力,故射到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1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处的一定不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射线,故C错误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射线在电场、磁场中受到电场力和洛伦兹力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,若电场力大于洛伦兹力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则射到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射线,若洛伦兹力大于电场力,则射到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射线,故D正确,A、B错误.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4c23abd8d?vop=1&amp;vop=1&amp;pid=701d681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30" y="972185"/>
                <a:ext cx="10753090" cy="1546860"/>
              </a:xfrm>
              <a:prstGeom prst="rect">
                <a:avLst/>
              </a:prstGeom>
              <a:blipFill rotWithShape="1">
                <a:blip r:embed="rId1"/>
                <a:stretch>
                  <a:fillRect r="-7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a1037e8db?htil=2&amp;vop=1&amp;pid=701d681cc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4450" y="1054295"/>
            <a:ext cx="235000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7_2#a1037e8db?htil=2&amp;vop=1&amp;pid=701d681cc&amp;color=0,0,0&amp;bt=1&amp;bbb=1&amp;hb=1"/>
          <p:cNvSpPr/>
          <p:nvPr/>
        </p:nvSpPr>
        <p:spPr>
          <a:xfrm>
            <a:off x="722376" y="972000"/>
            <a:ext cx="8302752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3.1919年，卢瑟福首创用原子核人工转变的方法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，用粒子轰击氮核从原子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核中打出了质子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，实验装置如图所示.当装置的容器内通入氮气时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，荧光屏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上观察到闪光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该实验的核反应方程正确的是(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8_1#a1037e8db.bracket?vop=1&amp;pid=701d681cc&amp;color=0,0,0&amp;vpa=3"/>
          <p:cNvSpPr/>
          <p:nvPr/>
        </p:nvSpPr>
        <p:spPr>
          <a:xfrm>
            <a:off x="5810314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a1037e8db.choices?htil=2&amp;vop=1&amp;pid=701d681cc&amp;color=0,0,0&amp;bbb=1"/>
              <p:cNvSpPr/>
              <p:nvPr/>
            </p:nvSpPr>
            <p:spPr>
              <a:xfrm>
                <a:off x="722376" y="2281877"/>
                <a:ext cx="8302752" cy="8714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425894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425894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a1037e8db.choices?htil=2&amp;vop=1&amp;pid=701d681c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8302752" cy="871411"/>
              </a:xfrm>
              <a:prstGeom prst="rect">
                <a:avLst/>
              </a:prstGeom>
              <a:blipFill rotWithShape="1">
                <a:blip r:embed="rId2"/>
                <a:stretch>
                  <a:fillRect l="-5" t="-37" r="6" b="-6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a1037e8db?vop=1&amp;vop=1&amp;pid=701d681cc&amp;color=0,0,0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该反应打出的是质子,可知A错误；根据核反应前后质量数和电荷数守恒可知,B、D错误,C正确.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1d8bdb493?vop=1&amp;pid=701d681cc&amp;color=0,0,0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查德威克发现新粒子的实验示意图如图所示.由天然放射性元素钋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Po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击铍时会产生粒子流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，用粒子流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轰击石蜡时，会产生粒子流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1d8bdb493?vop=1&amp;pid=701d681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1d8bdb493.bracket?vop=1&amp;pid=701d681cc&amp;color=0,0,0&amp;vpa=4&amp;bbb=1"/>
          <p:cNvSpPr/>
          <p:nvPr/>
        </p:nvSpPr>
        <p:spPr>
          <a:xfrm>
            <a:off x="10106724" y="14101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5_BD.10_2#1d8bdb493?htil=3&amp;vop=1&amp;pid=701d681cc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594" y="1951677"/>
            <a:ext cx="373075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1d8bdb493.choices?htil=3&amp;vop=1&amp;pid=701d681cc&amp;color=0,0,0&amp;bbb=1&amp;hb=1"/>
              <p:cNvSpPr/>
              <p:nvPr/>
            </p:nvSpPr>
            <p:spPr>
              <a:xfrm>
                <a:off x="722376" y="1824677"/>
                <a:ext cx="6931152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是电子，粒子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是中子，粒子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是质子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.粒子流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是不受电磁场影响、穿透能力很强的射线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是查德威克在用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粒子轰击氮原子核的实验中首次发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1d8bdb493.choices?htil=3&amp;vop=1&amp;pid=701d681c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6931152" cy="2265934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-1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1941</Words>
  <Application>WPS 演示</Application>
  <PresentationFormat>宽屏</PresentationFormat>
  <Paragraphs>88</Paragraphs>
  <Slides>16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5</cp:revision>
  <dcterms:created xsi:type="dcterms:W3CDTF">2025-10-23T04:52:00Z</dcterms:created>
  <dcterms:modified xsi:type="dcterms:W3CDTF">2025-10-27T04:07:15Z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0A48C29664FE45CBB871593EDDCBA200_12</vt:lpwstr>
  </property>
  <property fmtid="{D5CDD505-2E9C-101B-9397-08002B2CF9AE}" pid="3" name="KSOProductBuildVer">
    <vt:lpwstr>2052-12.1.0.23125</vt:lpwstr>
  </property>
</Properties>
</file>